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7" r:id="rId2"/>
    <p:sldId id="306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5B5FB9-FB69-4499-B3E7-35B61D16EE42}" type="datetimeFigureOut">
              <a:rPr lang="de-CH" smtClean="0"/>
              <a:t>24.02.2016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BA8BA-3C6E-477B-BDEC-3C4FBFB5238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56771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DE50-9D3D-41B9-BE4C-611D1150CC62}" type="datetimeFigureOut">
              <a:rPr lang="de-CH" smtClean="0"/>
              <a:t>24.02.2016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E9D19-6010-40A5-A270-F776B1AB18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7559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DE50-9D3D-41B9-BE4C-611D1150CC62}" type="datetimeFigureOut">
              <a:rPr lang="de-CH" smtClean="0"/>
              <a:t>24.02.2016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E9D19-6010-40A5-A270-F776B1AB18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98133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DE50-9D3D-41B9-BE4C-611D1150CC62}" type="datetimeFigureOut">
              <a:rPr lang="de-CH" smtClean="0"/>
              <a:t>24.02.2016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E9D19-6010-40A5-A270-F776B1AB18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79009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DE50-9D3D-41B9-BE4C-611D1150CC62}" type="datetimeFigureOut">
              <a:rPr lang="de-CH" smtClean="0"/>
              <a:t>24.02.2016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E9D19-6010-40A5-A270-F776B1AB1832}" type="slidenum">
              <a:rPr lang="de-CH" smtClean="0"/>
              <a:t>‹Nr.›</a:t>
            </a:fld>
            <a:endParaRPr lang="de-CH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6237312"/>
            <a:ext cx="22256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6070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DE50-9D3D-41B9-BE4C-611D1150CC62}" type="datetimeFigureOut">
              <a:rPr lang="de-CH" smtClean="0"/>
              <a:t>24.02.2016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E9D19-6010-40A5-A270-F776B1AB18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533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DE50-9D3D-41B9-BE4C-611D1150CC62}" type="datetimeFigureOut">
              <a:rPr lang="de-CH" smtClean="0"/>
              <a:t>24.02.2016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E9D19-6010-40A5-A270-F776B1AB18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1751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DE50-9D3D-41B9-BE4C-611D1150CC62}" type="datetimeFigureOut">
              <a:rPr lang="de-CH" smtClean="0"/>
              <a:t>24.02.2016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E9D19-6010-40A5-A270-F776B1AB18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1032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DE50-9D3D-41B9-BE4C-611D1150CC62}" type="datetimeFigureOut">
              <a:rPr lang="de-CH" smtClean="0"/>
              <a:t>24.02.2016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E9D19-6010-40A5-A270-F776B1AB18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63693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DE50-9D3D-41B9-BE4C-611D1150CC62}" type="datetimeFigureOut">
              <a:rPr lang="de-CH" smtClean="0"/>
              <a:t>24.02.2016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E9D19-6010-40A5-A270-F776B1AB18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49072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DE50-9D3D-41B9-BE4C-611D1150CC62}" type="datetimeFigureOut">
              <a:rPr lang="de-CH" smtClean="0"/>
              <a:t>24.02.2016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E9D19-6010-40A5-A270-F776B1AB18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1130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DE50-9D3D-41B9-BE4C-611D1150CC62}" type="datetimeFigureOut">
              <a:rPr lang="de-CH" smtClean="0"/>
              <a:t>24.02.2016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E9D19-6010-40A5-A270-F776B1AB18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3935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1DE50-9D3D-41B9-BE4C-611D1150CC62}" type="datetimeFigureOut">
              <a:rPr lang="de-CH" smtClean="0"/>
              <a:t>24.02.2016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E9D19-6010-40A5-A270-F776B1AB18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91894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5256584" cy="6267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680720"/>
            <a:ext cx="5939552" cy="1183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453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64704"/>
            <a:ext cx="8107884" cy="5217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980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DACE739233BB499185E9201691D117" ma:contentTypeVersion="45" ma:contentTypeDescription="Create a new document." ma:contentTypeScope="" ma:versionID="20182d0dbdd215c1e09bd485ed6324d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74b5a4020cc0417531245af4bd9469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D8B9F3-96DE-4E58-9B5E-7EC41CCA5B61}"/>
</file>

<file path=customXml/itemProps2.xml><?xml version="1.0" encoding="utf-8"?>
<ds:datastoreItem xmlns:ds="http://schemas.openxmlformats.org/officeDocument/2006/customXml" ds:itemID="{A4FFC052-F25E-4B19-92DA-8137A7509FBE}"/>
</file>

<file path=customXml/itemProps3.xml><?xml version="1.0" encoding="utf-8"?>
<ds:datastoreItem xmlns:ds="http://schemas.openxmlformats.org/officeDocument/2006/customXml" ds:itemID="{46D7C3F8-426C-410B-941D-31C2AFB6A7C4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Lorenz Kummer</dc:creator>
  <cp:lastModifiedBy>novnet</cp:lastModifiedBy>
  <cp:revision>51</cp:revision>
  <dcterms:created xsi:type="dcterms:W3CDTF">2016-02-17T14:50:46Z</dcterms:created>
  <dcterms:modified xsi:type="dcterms:W3CDTF">2016-02-24T12:17:37Z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0x0101004FDACE739233BB499185E9201691D117</vt:lpwstr>
  </property>
</Properties>
</file>