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9"/>
  </p:notesMasterIdLst>
  <p:sldIdLst>
    <p:sldId id="268" r:id="rId5"/>
    <p:sldId id="275" r:id="rId6"/>
    <p:sldId id="298" r:id="rId7"/>
    <p:sldId id="29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8536"/>
    <a:srgbClr val="FFFFFF"/>
    <a:srgbClr val="EBEBEB"/>
    <a:srgbClr val="00C3F0"/>
    <a:srgbClr val="002157"/>
    <a:srgbClr val="EBCB9F"/>
    <a:srgbClr val="6D5339"/>
    <a:srgbClr val="0090BF"/>
    <a:srgbClr val="0090BD"/>
    <a:srgbClr val="005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A7DD3-A693-AB2A-19FB-E06A252AF4C8}" v="3" dt="2020-10-19T08:36:08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61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0302-BE9E-8A47-8FBA-EF4A5D6A0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132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1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CE0DCDA-C0F7-D54F-AF4E-9DA03B4C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6" name="Plassholder for tekst 8">
            <a:extLst>
              <a:ext uri="{FF2B5EF4-FFF2-40B4-BE49-F238E27FC236}">
                <a16:creationId xmlns:a16="http://schemas.microsoft.com/office/drawing/2014/main" id="{A60C8AA2-1499-8444-9FA4-1DFFBBDF80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Title here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3318D56-2F65-2345-986D-6A6A643464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3A550BA-8BB3-0B42-A64B-40FACC84A7ED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D7E56E-AC71-8A46-B53B-A5A57D0F79E5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8D247A-8C6F-0345-88AD-11EBA9482B87}"/>
              </a:ext>
            </a:extLst>
          </p:cNvPr>
          <p:cNvSpPr/>
          <p:nvPr userDrawn="1"/>
        </p:nvSpPr>
        <p:spPr>
          <a:xfrm>
            <a:off x="7252920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B7248B-D2AB-ED4D-8101-FF105C167BE7}"/>
              </a:ext>
            </a:extLst>
          </p:cNvPr>
          <p:cNvSpPr/>
          <p:nvPr userDrawn="1"/>
        </p:nvSpPr>
        <p:spPr>
          <a:xfrm>
            <a:off x="11870888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55B5D0-FBF1-164D-8B43-EE8BE2276F5F}"/>
              </a:ext>
            </a:extLst>
          </p:cNvPr>
          <p:cNvSpPr txBox="1"/>
          <p:nvPr userDrawn="1"/>
        </p:nvSpPr>
        <p:spPr>
          <a:xfrm>
            <a:off x="6572528" y="5808678"/>
            <a:ext cx="497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000" b="0" i="0" kern="120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The global standard for </a:t>
            </a:r>
            <a:r>
              <a:rPr lang="nb-NO" sz="2000" b="0" i="0" kern="120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the</a:t>
            </a:r>
            <a:r>
              <a:rPr lang="nb-NO" sz="2000" b="0" i="0" kern="120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good</a:t>
            </a:r>
            <a:r>
              <a:rPr lang="nb-NO" sz="2000" b="0" i="0" kern="120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governance</a:t>
            </a:r>
            <a:r>
              <a:rPr lang="nb-NO" sz="2000" b="0" i="0" kern="120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of</a:t>
            </a:r>
            <a:r>
              <a:rPr lang="nb-NO" sz="2000" b="0" i="0" kern="120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oil</a:t>
            </a:r>
            <a:r>
              <a:rPr lang="nb-NO" sz="2000" b="0" i="0" kern="120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, gas and mineral </a:t>
            </a:r>
            <a:r>
              <a:rPr lang="nb-NO" sz="2000" b="0" i="0" kern="120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resources</a:t>
            </a:r>
            <a:r>
              <a:rPr lang="nb-NO" sz="2000" b="0" i="0" kern="120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.</a:t>
            </a:r>
            <a:endParaRPr lang="nb-NO" sz="2000" b="0" i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432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2-spalte innhold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C58431D-8E20-AE40-9B25-7E1CFCA4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2" y="1194998"/>
            <a:ext cx="10905753" cy="6716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64713-EC13-F543-A4C5-7C9EA105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1" y="2019792"/>
            <a:ext cx="5349279" cy="3581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8B4D6C5-9BF0-5A49-9693-24A369DB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A686105-7BC9-224A-B16E-B13F4BA9A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CCD24B93-4D97-C146-8244-BF6FA5ECA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BF9C66D-8089-0746-B8A4-495F8E5FB85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12341" y="2019792"/>
            <a:ext cx="5336224" cy="3581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DB9E97A-427D-294B-8CC9-7542F3794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5934582-449C-A148-BDAE-61909D5B5E12}"/>
              </a:ext>
            </a:extLst>
          </p:cNvPr>
          <p:cNvSpPr/>
          <p:nvPr userDrawn="1"/>
        </p:nvSpPr>
        <p:spPr>
          <a:xfrm rot="10800000">
            <a:off x="9214778" y="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616DA5-BD52-274B-9153-B2B3662CBC1B}"/>
              </a:ext>
            </a:extLst>
          </p:cNvPr>
          <p:cNvSpPr/>
          <p:nvPr userDrawn="1"/>
        </p:nvSpPr>
        <p:spPr>
          <a:xfrm rot="10800000">
            <a:off x="11870888" y="560416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D040E1-F8FE-A740-A085-8E23C694EFF2}"/>
              </a:ext>
            </a:extLst>
          </p:cNvPr>
          <p:cNvSpPr/>
          <p:nvPr userDrawn="1"/>
        </p:nvSpPr>
        <p:spPr>
          <a:xfrm rot="10800000">
            <a:off x="0" y="280208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D7A923-9D2B-5F40-8C62-9B40955AFD66}"/>
              </a:ext>
            </a:extLst>
          </p:cNvPr>
          <p:cNvSpPr/>
          <p:nvPr userDrawn="1"/>
        </p:nvSpPr>
        <p:spPr>
          <a:xfrm rot="10800000">
            <a:off x="4308037" y="560417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 og innhol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tekst 8">
            <a:extLst>
              <a:ext uri="{FF2B5EF4-FFF2-40B4-BE49-F238E27FC236}">
                <a16:creationId xmlns:a16="http://schemas.microsoft.com/office/drawing/2014/main" id="{4E812410-1ABE-A44D-A32E-B76F37F862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Chapter title here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15E48DE-B486-C241-A458-CBBC152CC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132671-954A-4D47-AEBD-92085E3FBA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476726F-8C3B-0546-8866-07AE701F98A0}"/>
              </a:ext>
            </a:extLst>
          </p:cNvPr>
          <p:cNvSpPr/>
          <p:nvPr userDrawn="1"/>
        </p:nvSpPr>
        <p:spPr>
          <a:xfrm>
            <a:off x="104748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856FD8-7113-754C-9729-F1C9944FB0A8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9F1DD6-A7B1-6B47-8C2B-C92917CB278A}"/>
              </a:ext>
            </a:extLst>
          </p:cNvPr>
          <p:cNvSpPr/>
          <p:nvPr userDrawn="1"/>
        </p:nvSpPr>
        <p:spPr>
          <a:xfrm>
            <a:off x="960120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1BFBFE-08EC-044E-9B34-EDCB6E8F5CCB}"/>
              </a:ext>
            </a:extLst>
          </p:cNvPr>
          <p:cNvSpPr/>
          <p:nvPr userDrawn="1"/>
        </p:nvSpPr>
        <p:spPr>
          <a:xfrm>
            <a:off x="64294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482C08-3221-8C4B-A9E2-4C2932758D51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F0DAD0-348C-2340-8890-967C7D130063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13141B-1C4F-564D-A9F3-1D18838993D2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DE8C83-902E-0A45-99C3-F52DE7023521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886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 og innhol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8B0B10B0-4594-B242-A30B-AA4A58E639BA}"/>
              </a:ext>
            </a:extLst>
          </p:cNvPr>
          <p:cNvSpPr/>
          <p:nvPr userDrawn="1"/>
        </p:nvSpPr>
        <p:spPr>
          <a:xfrm>
            <a:off x="10887" y="0"/>
            <a:ext cx="12191999" cy="6858000"/>
          </a:xfrm>
          <a:prstGeom prst="rect">
            <a:avLst/>
          </a:prstGeom>
          <a:gradFill>
            <a:gsLst>
              <a:gs pos="0">
                <a:srgbClr val="165B89">
                  <a:alpha val="90000"/>
                </a:srgbClr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0" name="Picture 7">
            <a:extLst>
              <a:ext uri="{FF2B5EF4-FFF2-40B4-BE49-F238E27FC236}">
                <a16:creationId xmlns:a16="http://schemas.microsoft.com/office/drawing/2014/main" id="{7C25C8FC-A7C2-AA46-A1E0-0406475D1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21" name="Rectangle 10">
            <a:extLst>
              <a:ext uri="{FF2B5EF4-FFF2-40B4-BE49-F238E27FC236}">
                <a16:creationId xmlns:a16="http://schemas.microsoft.com/office/drawing/2014/main" id="{41E2E8A4-CB22-7142-8F74-F8FBD66CCDFA}"/>
              </a:ext>
            </a:extLst>
          </p:cNvPr>
          <p:cNvSpPr/>
          <p:nvPr userDrawn="1"/>
        </p:nvSpPr>
        <p:spPr>
          <a:xfrm>
            <a:off x="104748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912EACA-5C97-D24F-81B5-12CB6086A0D1}"/>
              </a:ext>
            </a:extLst>
          </p:cNvPr>
          <p:cNvSpPr/>
          <p:nvPr userDrawn="1"/>
        </p:nvSpPr>
        <p:spPr>
          <a:xfrm>
            <a:off x="960120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7169053A-218D-D14B-82C7-6DBC45C600B0}"/>
              </a:ext>
            </a:extLst>
          </p:cNvPr>
          <p:cNvSpPr/>
          <p:nvPr userDrawn="1"/>
        </p:nvSpPr>
        <p:spPr>
          <a:xfrm>
            <a:off x="64294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DC59BF02-48F2-FC4E-8066-33BC621DE77C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CF3B2062-9F54-2140-A66F-11E1014B4B52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8521A50A-A709-5A43-949F-0FE17BE3DE58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39C69104-D01D-F14B-AF17-92AD971CED07}"/>
              </a:ext>
            </a:extLst>
          </p:cNvPr>
          <p:cNvSpPr/>
          <p:nvPr userDrawn="1"/>
        </p:nvSpPr>
        <p:spPr>
          <a:xfrm rot="10800000">
            <a:off x="11881774" y="54954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Plassholder for tekst 8">
            <a:extLst>
              <a:ext uri="{FF2B5EF4-FFF2-40B4-BE49-F238E27FC236}">
                <a16:creationId xmlns:a16="http://schemas.microsoft.com/office/drawing/2014/main" id="{4E812410-1ABE-A44D-A32E-B76F37F862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Chapter title here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15E48DE-B486-C241-A458-CBBC152CC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132671-954A-4D47-AEBD-92085E3FBA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476726F-8C3B-0546-8866-07AE701F98A0}"/>
              </a:ext>
            </a:extLst>
          </p:cNvPr>
          <p:cNvSpPr/>
          <p:nvPr userDrawn="1"/>
        </p:nvSpPr>
        <p:spPr>
          <a:xfrm>
            <a:off x="104748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856FD8-7113-754C-9729-F1C9944FB0A8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9F1DD6-A7B1-6B47-8C2B-C92917CB278A}"/>
              </a:ext>
            </a:extLst>
          </p:cNvPr>
          <p:cNvSpPr/>
          <p:nvPr userDrawn="1"/>
        </p:nvSpPr>
        <p:spPr>
          <a:xfrm>
            <a:off x="960120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1BFBFE-08EC-044E-9B34-EDCB6E8F5CCB}"/>
              </a:ext>
            </a:extLst>
          </p:cNvPr>
          <p:cNvSpPr/>
          <p:nvPr userDrawn="1"/>
        </p:nvSpPr>
        <p:spPr>
          <a:xfrm>
            <a:off x="64294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482C08-3221-8C4B-A9E2-4C2932758D51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F0DAD0-348C-2340-8890-967C7D130063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13141B-1C4F-564D-A9F3-1D18838993D2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DE8C83-902E-0A45-99C3-F52DE7023521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4869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 og innhold">
    <p:bg>
      <p:bgPr>
        <a:gradFill>
          <a:gsLst>
            <a:gs pos="0">
              <a:srgbClr val="F6A70A"/>
            </a:gs>
            <a:gs pos="100000">
              <a:srgbClr val="F6A70A">
                <a:alpha val="60000"/>
              </a:srgb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386ECBC-C7C3-1341-B043-F1716F0472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5CCF850-7C43-D348-8905-4C010A30B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5B582B-8CC5-9A48-A187-76EA0BBBC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2997BC9-6867-A34E-A786-A52F8C222B02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526EC4-917D-D548-8A65-118920147788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2122A4-C6CD-634E-949C-05BC5DD1536D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80296F-2C04-7F4D-8950-600E9AC8C63C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CC923F-8D4E-E445-B988-42626CD04CA0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030D7E-3905-BC42-97AC-B9829203042A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C8ED67-7D9A-ED44-8223-236EE4D19E20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18EB33-0A75-3A4A-B109-C02D37D5DEB3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047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 og innhold">
    <p:bg>
      <p:bgPr>
        <a:gradFill>
          <a:gsLst>
            <a:gs pos="0">
              <a:srgbClr val="2B8636"/>
            </a:gs>
            <a:gs pos="100000">
              <a:srgbClr val="89AA2E">
                <a:alpha val="80000"/>
              </a:srgb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F8A1702-EB3B-6C41-892C-1DDA8568BA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0665218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EDD975-2603-2042-A253-1F1147E3D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0665218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D4446C-151C-3B4F-870B-48CF87460B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FBCFEA4-C757-3149-8B4F-01C948142529}"/>
              </a:ext>
            </a:extLst>
          </p:cNvPr>
          <p:cNvSpPr/>
          <p:nvPr userDrawn="1"/>
        </p:nvSpPr>
        <p:spPr>
          <a:xfrm>
            <a:off x="6031803" y="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6469FF-800C-EE47-8166-9F60C0567EA3}"/>
              </a:ext>
            </a:extLst>
          </p:cNvPr>
          <p:cNvSpPr/>
          <p:nvPr userDrawn="1"/>
        </p:nvSpPr>
        <p:spPr>
          <a:xfrm>
            <a:off x="10987541" y="45926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6F0583-0F99-0944-9919-27F7C4990977}"/>
              </a:ext>
            </a:extLst>
          </p:cNvPr>
          <p:cNvSpPr/>
          <p:nvPr userDrawn="1"/>
        </p:nvSpPr>
        <p:spPr>
          <a:xfrm>
            <a:off x="0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CBEFAD-B213-5041-8C81-59B586F04A19}"/>
              </a:ext>
            </a:extLst>
          </p:cNvPr>
          <p:cNvSpPr/>
          <p:nvPr userDrawn="1"/>
        </p:nvSpPr>
        <p:spPr>
          <a:xfrm>
            <a:off x="3501261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3719D7-BF86-6241-BACF-F33B44F0CD20}"/>
              </a:ext>
            </a:extLst>
          </p:cNvPr>
          <p:cNvSpPr/>
          <p:nvPr userDrawn="1"/>
        </p:nvSpPr>
        <p:spPr>
          <a:xfrm rot="10800000">
            <a:off x="11308653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4F7A9D-C767-B74B-98D3-DD63B07EBD14}"/>
              </a:ext>
            </a:extLst>
          </p:cNvPr>
          <p:cNvSpPr/>
          <p:nvPr userDrawn="1"/>
        </p:nvSpPr>
        <p:spPr>
          <a:xfrm rot="10800000">
            <a:off x="437568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4CD40C-BB5D-7E42-9679-DA118B2BCC94}"/>
              </a:ext>
            </a:extLst>
          </p:cNvPr>
          <p:cNvSpPr/>
          <p:nvPr userDrawn="1"/>
        </p:nvSpPr>
        <p:spPr>
          <a:xfrm rot="10800000">
            <a:off x="6096000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1D9119-753A-FE41-8767-645656A5395B}"/>
              </a:ext>
            </a:extLst>
          </p:cNvPr>
          <p:cNvSpPr/>
          <p:nvPr userDrawn="1"/>
        </p:nvSpPr>
        <p:spPr>
          <a:xfrm rot="10800000">
            <a:off x="85942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64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tel og innhold">
    <p:bg>
      <p:bgPr>
        <a:gradFill>
          <a:gsLst>
            <a:gs pos="0">
              <a:srgbClr val="D24228"/>
            </a:gs>
            <a:gs pos="100000">
              <a:srgbClr val="E17980">
                <a:alpha val="90000"/>
              </a:srgb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C09520E-92B4-7B4C-8DC5-D9BA0D3692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662879B-FA15-3E40-8B8E-9043955A6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E8C512-4B73-DB44-B563-BA76078871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F5A41A4-BA7D-594A-8E5B-9DD65CCC0DDA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0DDC-0635-1E48-9017-7C932E39D136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90BA59-BDA3-C64B-B3A8-A30DE79DBA7D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0DF030-DED4-C84D-A780-6056B334120D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03CD7-346E-FE43-B6E0-01AAB29C9BD0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1CF1CF-F361-C949-AF9D-2917BCEEFDB0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47E76E-E395-5C4C-A93E-BE1AB956811A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8247-8B4A-424F-8283-912AE1E4DE3F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114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 og innhold">
    <p:bg>
      <p:bgPr>
        <a:gradFill>
          <a:gsLst>
            <a:gs pos="0">
              <a:srgbClr val="6D5339"/>
            </a:gs>
            <a:gs pos="100000">
              <a:srgbClr val="EBCB9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C09520E-92B4-7B4C-8DC5-D9BA0D3692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662879B-FA15-3E40-8B8E-9043955A6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E8C512-4B73-DB44-B563-BA76078871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F5A41A4-BA7D-594A-8E5B-9DD65CCC0DDA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0DDC-0635-1E48-9017-7C932E39D136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90BA59-BDA3-C64B-B3A8-A30DE79DBA7D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0DF030-DED4-C84D-A780-6056B334120D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03CD7-346E-FE43-B6E0-01AAB29C9BD0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1CF1CF-F361-C949-AF9D-2917BCEEFDB0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47E76E-E395-5C4C-A93E-BE1AB956811A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8247-8B4A-424F-8283-912AE1E4DE3F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658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3A958BBD-B190-9446-927B-1BAEDF8B55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AD2D80E-82C1-0B48-8D77-32CD38607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6100030-06ED-984B-A9AE-B26E0F75C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2C9BB57-B5BB-C048-80CA-2112B6602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tellysbild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ACA503-FA50-E445-9979-B383A80BFCEF}"/>
              </a:ext>
            </a:extLst>
          </p:cNvPr>
          <p:cNvSpPr/>
          <p:nvPr userDrawn="1"/>
        </p:nvSpPr>
        <p:spPr>
          <a:xfrm rot="10800000">
            <a:off x="11308653" y="623091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669852-B41A-EA49-8723-7F8F2F1FFD84}"/>
              </a:ext>
            </a:extLst>
          </p:cNvPr>
          <p:cNvSpPr/>
          <p:nvPr userDrawn="1"/>
        </p:nvSpPr>
        <p:spPr>
          <a:xfrm rot="10800000">
            <a:off x="8385859" y="1082351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5C02D-3CAA-D14E-A886-46F0B60F613D}"/>
              </a:ext>
            </a:extLst>
          </p:cNvPr>
          <p:cNvSpPr/>
          <p:nvPr userDrawn="1"/>
        </p:nvSpPr>
        <p:spPr>
          <a:xfrm rot="10800000">
            <a:off x="2028699" y="0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DCF2E-966E-A940-AD9C-7E7752364C00}"/>
              </a:ext>
            </a:extLst>
          </p:cNvPr>
          <p:cNvSpPr/>
          <p:nvPr userDrawn="1"/>
        </p:nvSpPr>
        <p:spPr>
          <a:xfrm rot="10800000">
            <a:off x="5028862" y="-1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95558E-B898-054A-B73E-FE784DD63D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6196" y="2183849"/>
            <a:ext cx="2882037" cy="1853321"/>
          </a:xfrm>
          <a:prstGeom prst="rect">
            <a:avLst/>
          </a:prstGeom>
        </p:spPr>
      </p:pic>
      <p:sp>
        <p:nvSpPr>
          <p:cNvPr id="15" name="Plassholder for tekst 8">
            <a:extLst>
              <a:ext uri="{FF2B5EF4-FFF2-40B4-BE49-F238E27FC236}">
                <a16:creationId xmlns:a16="http://schemas.microsoft.com/office/drawing/2014/main" id="{1A77DE0D-EDC8-BD42-90E0-094F5E382F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4674151"/>
            <a:ext cx="4711991" cy="744996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60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C2ECE2-560F-2845-91F0-CE0CC0CD3314}"/>
              </a:ext>
            </a:extLst>
          </p:cNvPr>
          <p:cNvSpPr txBox="1"/>
          <p:nvPr userDrawn="1"/>
        </p:nvSpPr>
        <p:spPr>
          <a:xfrm>
            <a:off x="643435" y="5613768"/>
            <a:ext cx="434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err="1">
                <a:solidFill>
                  <a:srgbClr val="FFFFFF"/>
                </a:solidFill>
              </a:rPr>
              <a:t>www.eiti.org</a:t>
            </a:r>
            <a:endParaRPr lang="nb-NO" sz="1400">
              <a:solidFill>
                <a:srgbClr val="FFFFFF"/>
              </a:solidFill>
            </a:endParaRPr>
          </a:p>
          <a:p>
            <a:r>
              <a:rPr lang="nb-NO" sz="1400">
                <a:solidFill>
                  <a:srgbClr val="FFFFFF"/>
                </a:solidFill>
              </a:rPr>
              <a:t>@</a:t>
            </a:r>
            <a:r>
              <a:rPr lang="nb-NO" sz="1400" err="1">
                <a:solidFill>
                  <a:srgbClr val="FFFFFF"/>
                </a:solidFill>
              </a:rPr>
              <a:t>EITIorg</a:t>
            </a:r>
            <a:endParaRPr lang="nb-NO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92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tellys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49AE6F-E19C-A941-AFAF-9A6AD40CEF82}"/>
              </a:ext>
            </a:extLst>
          </p:cNvPr>
          <p:cNvSpPr/>
          <p:nvPr userDrawn="1"/>
        </p:nvSpPr>
        <p:spPr>
          <a:xfrm>
            <a:off x="0" y="459260"/>
            <a:ext cx="883347" cy="280207"/>
          </a:xfrm>
          <a:prstGeom prst="rect">
            <a:avLst/>
          </a:prstGeom>
          <a:solidFill>
            <a:srgbClr val="0090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C020A5-4687-B34F-9A8C-86567B4C9A9A}"/>
              </a:ext>
            </a:extLst>
          </p:cNvPr>
          <p:cNvSpPr/>
          <p:nvPr userDrawn="1"/>
        </p:nvSpPr>
        <p:spPr>
          <a:xfrm>
            <a:off x="8090434" y="0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47FAB2-898D-7949-B255-53D40E4BE1E2}"/>
              </a:ext>
            </a:extLst>
          </p:cNvPr>
          <p:cNvSpPr/>
          <p:nvPr userDrawn="1"/>
        </p:nvSpPr>
        <p:spPr>
          <a:xfrm>
            <a:off x="11313170" y="1082351"/>
            <a:ext cx="878830" cy="280207"/>
          </a:xfrm>
          <a:prstGeom prst="rect">
            <a:avLst/>
          </a:prstGeom>
          <a:solidFill>
            <a:srgbClr val="0021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EC463A-E2A6-5944-82A5-DEAB1D87A9D8}"/>
              </a:ext>
            </a:extLst>
          </p:cNvPr>
          <p:cNvSpPr/>
          <p:nvPr userDrawn="1"/>
        </p:nvSpPr>
        <p:spPr>
          <a:xfrm>
            <a:off x="5870234" y="1077544"/>
            <a:ext cx="321112" cy="280207"/>
          </a:xfrm>
          <a:prstGeom prst="rect">
            <a:avLst/>
          </a:prstGeom>
          <a:solidFill>
            <a:srgbClr val="005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7B15DB75-8F7F-7347-B7EE-37CBE3ABD8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4674151"/>
            <a:ext cx="4711991" cy="744996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6000" b="1" i="0">
                <a:solidFill>
                  <a:srgbClr val="002157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6104C9-D1B6-8544-9499-7875078E02A9}"/>
              </a:ext>
            </a:extLst>
          </p:cNvPr>
          <p:cNvSpPr txBox="1"/>
          <p:nvPr userDrawn="1"/>
        </p:nvSpPr>
        <p:spPr>
          <a:xfrm>
            <a:off x="643435" y="5613768"/>
            <a:ext cx="434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err="1">
                <a:solidFill>
                  <a:srgbClr val="002157"/>
                </a:solidFill>
              </a:rPr>
              <a:t>www.eiti.org</a:t>
            </a:r>
            <a:endParaRPr lang="nb-NO" sz="1400">
              <a:solidFill>
                <a:srgbClr val="002157"/>
              </a:solidFill>
            </a:endParaRPr>
          </a:p>
          <a:p>
            <a:r>
              <a:rPr lang="nb-NO" sz="1400">
                <a:solidFill>
                  <a:srgbClr val="002157"/>
                </a:solidFill>
              </a:rPr>
              <a:t>@</a:t>
            </a:r>
            <a:r>
              <a:rPr lang="nb-NO" sz="1400" err="1">
                <a:solidFill>
                  <a:srgbClr val="002157"/>
                </a:solidFill>
              </a:rPr>
              <a:t>EITIorg</a:t>
            </a:r>
            <a:endParaRPr lang="nb-NO" sz="1400">
              <a:solidFill>
                <a:srgbClr val="002157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F2167BE-9890-394A-B6BD-227F130B03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6196" y="2183849"/>
            <a:ext cx="2882037" cy="18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0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1_pictur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bilde 7">
            <a:extLst>
              <a:ext uri="{FF2B5EF4-FFF2-40B4-BE49-F238E27FC236}">
                <a16:creationId xmlns:a16="http://schemas.microsoft.com/office/drawing/2014/main" id="{4F2049E2-5D62-9F41-ACD6-231A22C20DC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799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978CED7-1B95-B54B-967E-5A9C799EA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4711991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2" name="Plassholder for tekst 8">
            <a:extLst>
              <a:ext uri="{FF2B5EF4-FFF2-40B4-BE49-F238E27FC236}">
                <a16:creationId xmlns:a16="http://schemas.microsoft.com/office/drawing/2014/main" id="{913D38AA-ACB5-4C42-9C8B-E6188D4EBB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4711991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Title here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C5F0900-427D-C54E-8B7E-FE2A4DF859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01A58E3-4FEB-7F4F-BE0F-B059D67E39B7}"/>
              </a:ext>
            </a:extLst>
          </p:cNvPr>
          <p:cNvSpPr/>
          <p:nvPr userDrawn="1"/>
        </p:nvSpPr>
        <p:spPr>
          <a:xfrm>
            <a:off x="643435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489C5E-01B9-A44F-8C09-25A33D507AB2}"/>
              </a:ext>
            </a:extLst>
          </p:cNvPr>
          <p:cNvSpPr/>
          <p:nvPr userDrawn="1"/>
        </p:nvSpPr>
        <p:spPr>
          <a:xfrm>
            <a:off x="4074728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A21D7-8597-D64F-803E-53A5D42A29C3}"/>
              </a:ext>
            </a:extLst>
          </p:cNvPr>
          <p:cNvSpPr/>
          <p:nvPr userDrawn="1"/>
        </p:nvSpPr>
        <p:spPr>
          <a:xfrm>
            <a:off x="5217170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850B22-B830-B747-B47D-4A978996033B}"/>
              </a:ext>
            </a:extLst>
          </p:cNvPr>
          <p:cNvSpPr/>
          <p:nvPr userDrawn="1"/>
        </p:nvSpPr>
        <p:spPr>
          <a:xfrm>
            <a:off x="2287473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9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tellysbild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725910-2A8E-644C-8AE0-0D88939311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7230" y="2053643"/>
            <a:ext cx="4277537" cy="27507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F41344B-58B7-C649-BB2F-0F1B47F243D2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8C847C-FD7F-FD42-BD44-7CDF1FAB5F87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9446E0-B354-BF41-9A69-98CC87CF9EE0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4269DA-C37A-D940-A720-98642AF5CFDB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A5F1C2-D968-234A-B538-0EFF43A1AED5}"/>
              </a:ext>
            </a:extLst>
          </p:cNvPr>
          <p:cNvSpPr/>
          <p:nvPr userDrawn="1"/>
        </p:nvSpPr>
        <p:spPr>
          <a:xfrm rot="10800000">
            <a:off x="9014878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562827-34BE-A04E-AE24-AC13E6DB7C89}"/>
              </a:ext>
            </a:extLst>
          </p:cNvPr>
          <p:cNvSpPr/>
          <p:nvPr userDrawn="1"/>
        </p:nvSpPr>
        <p:spPr>
          <a:xfrm rot="10800000">
            <a:off x="407300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DC4FF4-C8E8-DB4B-98FF-6684A75F5CC4}"/>
              </a:ext>
            </a:extLst>
          </p:cNvPr>
          <p:cNvSpPr/>
          <p:nvPr userDrawn="1"/>
        </p:nvSpPr>
        <p:spPr>
          <a:xfrm rot="10800000">
            <a:off x="154010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96B0C4-03B6-C640-86AD-1224C56F4507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123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tellys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600D4C1-CA83-924C-ACF6-7A56C964A9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4F097DB4-7D69-F446-9FAB-5641F169D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13285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32FDEDD4-3C78-3343-9A10-1A3EE7C629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132856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Title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96C43E-9D9E-1D41-B0B3-CD0EB024A5E4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9B5521-C2A3-A441-B999-F2447A458EAF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866F8D-7F58-C141-BC3E-5DBF3CA36587}"/>
              </a:ext>
            </a:extLst>
          </p:cNvPr>
          <p:cNvSpPr/>
          <p:nvPr userDrawn="1"/>
        </p:nvSpPr>
        <p:spPr>
          <a:xfrm>
            <a:off x="11870888" y="1077544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69D740-F336-9140-824F-BE835F2B8E3D}"/>
              </a:ext>
            </a:extLst>
          </p:cNvPr>
          <p:cNvSpPr txBox="1"/>
          <p:nvPr userDrawn="1"/>
        </p:nvSpPr>
        <p:spPr>
          <a:xfrm>
            <a:off x="6572528" y="5808678"/>
            <a:ext cx="497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000" b="0" i="0" kern="120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The global standard for </a:t>
            </a:r>
            <a:r>
              <a:rPr lang="nb-NO" sz="2000" b="0" i="0" kern="120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the</a:t>
            </a:r>
            <a:r>
              <a:rPr lang="nb-NO" sz="2000" b="0" i="0" kern="120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good</a:t>
            </a:r>
            <a:r>
              <a:rPr lang="nb-NO" sz="2000" b="0" i="0" kern="120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governance</a:t>
            </a:r>
            <a:br>
              <a:rPr lang="nb-NO" sz="2000" b="0" i="0" kern="120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</a:br>
            <a:r>
              <a:rPr lang="nb-NO" sz="2000" b="0" i="0" kern="120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of</a:t>
            </a:r>
            <a:r>
              <a:rPr lang="nb-NO" sz="2000" b="0" i="0" kern="120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oil</a:t>
            </a:r>
            <a:r>
              <a:rPr lang="nb-NO" sz="2000" b="0" i="0" kern="120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, gas and mineral </a:t>
            </a:r>
            <a:r>
              <a:rPr lang="nb-NO" sz="2000" b="0" i="0" kern="120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resources</a:t>
            </a:r>
            <a:r>
              <a:rPr lang="nb-NO" sz="2000" b="0" i="0" kern="120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.</a:t>
            </a:r>
            <a:endParaRPr lang="nb-NO" sz="2000" b="0" i="0">
              <a:solidFill>
                <a:srgbClr val="002157"/>
              </a:solidFill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BF01A5C-F0D7-7343-90AC-D12336C68785}"/>
              </a:ext>
            </a:extLst>
          </p:cNvPr>
          <p:cNvSpPr/>
          <p:nvPr userDrawn="1"/>
        </p:nvSpPr>
        <p:spPr>
          <a:xfrm>
            <a:off x="7511040" y="1082351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62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tellys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6CE0DCDA-C0F7-D54F-AF4E-9DA03B4C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4711991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13285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6" name="Plassholder for tekst 8">
            <a:extLst>
              <a:ext uri="{FF2B5EF4-FFF2-40B4-BE49-F238E27FC236}">
                <a16:creationId xmlns:a16="http://schemas.microsoft.com/office/drawing/2014/main" id="{A60C8AA2-1499-8444-9FA4-1DFFBBDF80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4711991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132856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Title here</a:t>
            </a:r>
          </a:p>
        </p:txBody>
      </p:sp>
      <p:sp>
        <p:nvSpPr>
          <p:cNvPr id="7" name="Plassholder for bilde 7">
            <a:extLst>
              <a:ext uri="{FF2B5EF4-FFF2-40B4-BE49-F238E27FC236}">
                <a16:creationId xmlns:a16="http://schemas.microsoft.com/office/drawing/2014/main" id="{CBBB60AB-D187-B94C-89DD-226E326D11D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799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700C876-71FD-7C45-80C5-76C71DFC4D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2C2A41E-824E-C949-AF2A-1CAFA124388F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998A1A-FD10-F24F-9824-FA4018CAF4FB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C024B3-2786-E946-837A-A9623899FAAC}"/>
              </a:ext>
            </a:extLst>
          </p:cNvPr>
          <p:cNvSpPr/>
          <p:nvPr userDrawn="1"/>
        </p:nvSpPr>
        <p:spPr>
          <a:xfrm>
            <a:off x="5217170" y="1082351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2E1013-46BC-F648-8C7F-359A428369FB}"/>
              </a:ext>
            </a:extLst>
          </p:cNvPr>
          <p:cNvSpPr/>
          <p:nvPr userDrawn="1"/>
        </p:nvSpPr>
        <p:spPr>
          <a:xfrm>
            <a:off x="2233056" y="1077544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550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tellysbild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629E4-6460-A14A-9BC9-0B8BB909E3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7230" y="2053643"/>
            <a:ext cx="4277537" cy="275071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1CD7BD5-931D-E541-8629-0F1E0B04D6E8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5115EB-A749-CB40-ABA6-675F3CD2977F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5CD8DD-12D1-4B4A-9238-1196CE17BCCA}"/>
              </a:ext>
            </a:extLst>
          </p:cNvPr>
          <p:cNvSpPr/>
          <p:nvPr userDrawn="1"/>
        </p:nvSpPr>
        <p:spPr>
          <a:xfrm>
            <a:off x="7511040" y="1082351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A3E740-DD37-9245-BD7A-8401CE3A6154}"/>
              </a:ext>
            </a:extLst>
          </p:cNvPr>
          <p:cNvSpPr/>
          <p:nvPr userDrawn="1"/>
        </p:nvSpPr>
        <p:spPr>
          <a:xfrm>
            <a:off x="11870888" y="1077544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09B745A-5D26-C047-A9C7-9C5BEFF193A1}"/>
              </a:ext>
            </a:extLst>
          </p:cNvPr>
          <p:cNvSpPr/>
          <p:nvPr userDrawn="1"/>
        </p:nvSpPr>
        <p:spPr>
          <a:xfrm rot="10800000">
            <a:off x="11308653" y="611853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0EE9FA9-A327-6248-967F-893ADCB92D87}"/>
              </a:ext>
            </a:extLst>
          </p:cNvPr>
          <p:cNvSpPr/>
          <p:nvPr userDrawn="1"/>
        </p:nvSpPr>
        <p:spPr>
          <a:xfrm rot="10800000">
            <a:off x="8389870" y="657779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F2C8DD-E55E-5E49-8657-720F9A9D4DF2}"/>
              </a:ext>
            </a:extLst>
          </p:cNvPr>
          <p:cNvSpPr/>
          <p:nvPr userDrawn="1"/>
        </p:nvSpPr>
        <p:spPr>
          <a:xfrm rot="10800000">
            <a:off x="4285761" y="5495439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9BC6AF-5607-7D45-B183-9BDF4622ED45}"/>
              </a:ext>
            </a:extLst>
          </p:cNvPr>
          <p:cNvSpPr/>
          <p:nvPr userDrawn="1"/>
        </p:nvSpPr>
        <p:spPr>
          <a:xfrm rot="10800000">
            <a:off x="3261" y="5500246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66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 og innhold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19C52459-D2B3-C546-9363-E84D342AFB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2812" y="1194998"/>
            <a:ext cx="4711991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4000" b="1" i="0">
                <a:latin typeface="Franklin Gothic Demi" panose="020B0603020102020204" pitchFamily="34" charset="0"/>
              </a:defRPr>
            </a:lvl1pPr>
          </a:lstStyle>
          <a:p>
            <a:r>
              <a:rPr lang="en-US"/>
              <a:t>Title here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99D48276-482E-1945-ADE2-ADEE49552A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2812" y="2019792"/>
            <a:ext cx="4712614" cy="23383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50554C5D-EF36-E249-B10A-0FB9A042CF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10227" y="1194998"/>
            <a:ext cx="5781772" cy="478159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6B3055C-3316-D645-ADCA-DEB8B4F59F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88854686-49CF-2044-8971-F5576D049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464EEBCF-38E5-AD4B-8659-D88B8DD95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3D016E7E-798D-FE4E-93A5-3E0EDFA25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4290E2-A1A3-B741-9CBD-D98316A373CB}"/>
              </a:ext>
            </a:extLst>
          </p:cNvPr>
          <p:cNvSpPr/>
          <p:nvPr userDrawn="1"/>
        </p:nvSpPr>
        <p:spPr>
          <a:xfrm rot="10800000">
            <a:off x="642812" y="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CA7434-1A7A-2B4E-8EE6-16FCE790ADC7}"/>
              </a:ext>
            </a:extLst>
          </p:cNvPr>
          <p:cNvSpPr/>
          <p:nvPr userDrawn="1"/>
        </p:nvSpPr>
        <p:spPr>
          <a:xfrm rot="10800000">
            <a:off x="4798353" y="560416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355435-836E-A844-9369-3492A9CEC711}"/>
              </a:ext>
            </a:extLst>
          </p:cNvPr>
          <p:cNvSpPr/>
          <p:nvPr userDrawn="1"/>
        </p:nvSpPr>
        <p:spPr>
          <a:xfrm rot="10800000">
            <a:off x="7838104" y="280208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CC1036-51BC-E244-A360-023C7327BB3A}"/>
              </a:ext>
            </a:extLst>
          </p:cNvPr>
          <p:cNvSpPr/>
          <p:nvPr userDrawn="1"/>
        </p:nvSpPr>
        <p:spPr>
          <a:xfrm rot="10800000">
            <a:off x="11870887" y="560417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8053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C58431D-8E20-AE40-9B25-7E1CFCA4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2" y="1194998"/>
            <a:ext cx="10905753" cy="6716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64713-EC13-F543-A4C5-7C9EA105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2" y="2019792"/>
            <a:ext cx="10905753" cy="3581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6796DC-8000-D44B-AD74-3F72B4EBF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8B4D6C5-9BF0-5A49-9693-24A369DB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A686105-7BC9-224A-B16E-B13F4BA9A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CCD24B93-4D97-C146-8244-BF6FA5ECA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7A9708-ACEE-3C49-9190-E339828EF3DF}"/>
              </a:ext>
            </a:extLst>
          </p:cNvPr>
          <p:cNvSpPr/>
          <p:nvPr userDrawn="1"/>
        </p:nvSpPr>
        <p:spPr>
          <a:xfrm>
            <a:off x="11308652" y="560417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D7D776-D791-A645-9ECF-9C0B75DAE595}"/>
              </a:ext>
            </a:extLst>
          </p:cNvPr>
          <p:cNvSpPr/>
          <p:nvPr userDrawn="1"/>
        </p:nvSpPr>
        <p:spPr>
          <a:xfrm>
            <a:off x="7715346" y="1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0608E4-FCDF-7341-BDDE-2D407FE18E82}"/>
              </a:ext>
            </a:extLst>
          </p:cNvPr>
          <p:cNvSpPr/>
          <p:nvPr userDrawn="1"/>
        </p:nvSpPr>
        <p:spPr>
          <a:xfrm>
            <a:off x="4117877" y="280209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E3FFE0-A21C-7741-92B5-34AB4E684857}"/>
              </a:ext>
            </a:extLst>
          </p:cNvPr>
          <p:cNvSpPr/>
          <p:nvPr userDrawn="1"/>
        </p:nvSpPr>
        <p:spPr>
          <a:xfrm>
            <a:off x="642812" y="0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innhold og 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C58431D-8E20-AE40-9B25-7E1CFCA4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3" y="1194998"/>
            <a:ext cx="7072534" cy="6716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64713-EC13-F543-A4C5-7C9EA105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3" y="2019792"/>
            <a:ext cx="7072534" cy="3581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6796DC-8000-D44B-AD74-3F72B4EBF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8B4D6C5-9BF0-5A49-9693-24A369DB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A686105-7BC9-224A-B16E-B13F4BA9A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485169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D7D776-D791-A645-9ECF-9C0B75DAE595}"/>
              </a:ext>
            </a:extLst>
          </p:cNvPr>
          <p:cNvSpPr/>
          <p:nvPr userDrawn="1"/>
        </p:nvSpPr>
        <p:spPr>
          <a:xfrm>
            <a:off x="7715346" y="1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0608E4-FCDF-7341-BDDE-2D407FE18E82}"/>
              </a:ext>
            </a:extLst>
          </p:cNvPr>
          <p:cNvSpPr/>
          <p:nvPr userDrawn="1"/>
        </p:nvSpPr>
        <p:spPr>
          <a:xfrm>
            <a:off x="4117877" y="280209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E3FFE0-A21C-7741-92B5-34AB4E684857}"/>
              </a:ext>
            </a:extLst>
          </p:cNvPr>
          <p:cNvSpPr/>
          <p:nvPr userDrawn="1"/>
        </p:nvSpPr>
        <p:spPr>
          <a:xfrm>
            <a:off x="642812" y="0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bilde 12">
            <a:extLst>
              <a:ext uri="{FF2B5EF4-FFF2-40B4-BE49-F238E27FC236}">
                <a16:creationId xmlns:a16="http://schemas.microsoft.com/office/drawing/2014/main" id="{BEEEAE90-EF8E-3743-B611-305BD4EAA3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36457" y="0"/>
            <a:ext cx="4155543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34" y="685800"/>
            <a:ext cx="10881616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34" y="2286000"/>
            <a:ext cx="10881616" cy="3474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
Andre nivå
Tredje nivå
Fjerde nivå
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  <p:sldLayoutId id="2147483675" r:id="rId3"/>
    <p:sldLayoutId id="2147483678" r:id="rId4"/>
    <p:sldLayoutId id="2147483680" r:id="rId5"/>
    <p:sldLayoutId id="2147483676" r:id="rId6"/>
    <p:sldLayoutId id="2147483668" r:id="rId7"/>
    <p:sldLayoutId id="2147483650" r:id="rId8"/>
    <p:sldLayoutId id="2147483688" r:id="rId9"/>
    <p:sldLayoutId id="2147483686" r:id="rId10"/>
    <p:sldLayoutId id="2147483663" r:id="rId11"/>
    <p:sldLayoutId id="2147483689" r:id="rId12"/>
    <p:sldLayoutId id="2147483683" r:id="rId13"/>
    <p:sldLayoutId id="2147483684" r:id="rId14"/>
    <p:sldLayoutId id="2147483685" r:id="rId15"/>
    <p:sldLayoutId id="2147483687" r:id="rId16"/>
    <p:sldLayoutId id="2147483654" r:id="rId17"/>
    <p:sldLayoutId id="2147483681" r:id="rId18"/>
    <p:sldLayoutId id="2147483682" r:id="rId19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5600" b="1" i="0" kern="1200" baseline="0">
          <a:solidFill>
            <a:srgbClr val="132856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rgbClr val="132856"/>
          </a:solidFill>
          <a:latin typeface="+mj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B86E31F-55FF-2E41-AB26-CEECCBD28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9E2AE-17D2-1A43-8B68-275E4E90DD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err="1"/>
              <a:t>EITI’s</a:t>
            </a:r>
            <a:r>
              <a:rPr lang="nb-NO"/>
              <a:t> </a:t>
            </a:r>
            <a:r>
              <a:rPr lang="nb-NO" err="1"/>
              <a:t>role</a:t>
            </a:r>
            <a:r>
              <a:rPr lang="nb-NO"/>
              <a:t> in </a:t>
            </a:r>
            <a:r>
              <a:rPr lang="nb-NO" err="1"/>
              <a:t>addressing</a:t>
            </a:r>
            <a:r>
              <a:rPr lang="nb-NO"/>
              <a:t> </a:t>
            </a:r>
            <a:r>
              <a:rPr lang="nb-NO" err="1"/>
              <a:t>corruption</a:t>
            </a:r>
            <a:r>
              <a:rPr lang="nb-NO"/>
              <a:t>: </a:t>
            </a:r>
            <a:r>
              <a:rPr lang="nb-NO" err="1"/>
              <a:t>Priorities</a:t>
            </a:r>
            <a:r>
              <a:rPr lang="nb-NO"/>
              <a:t> and </a:t>
            </a:r>
            <a:r>
              <a:rPr lang="nb-NO" err="1"/>
              <a:t>next</a:t>
            </a:r>
            <a:r>
              <a:rPr lang="nb-NO"/>
              <a:t> </a:t>
            </a:r>
            <a:r>
              <a:rPr lang="nb-NO" err="1"/>
              <a:t>steps</a:t>
            </a:r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333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60D8-1200-3847-B99F-37039975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err="1"/>
              <a:t>What’s</a:t>
            </a:r>
            <a:r>
              <a:rPr lang="nb-NO"/>
              <a:t> </a:t>
            </a:r>
            <a:r>
              <a:rPr lang="nb-NO" err="1"/>
              <a:t>next</a:t>
            </a:r>
            <a:r>
              <a:rPr lang="nb-NO"/>
              <a:t>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B71D-EB38-744C-9705-C97F6ADC6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1" y="2019791"/>
            <a:ext cx="9868595" cy="3709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>
                <a:solidFill>
                  <a:srgbClr val="FF0000"/>
                </a:solidFill>
              </a:rPr>
              <a:t>EITI Secretariat</a:t>
            </a:r>
          </a:p>
          <a:p>
            <a:r>
              <a:rPr lang="nb-NO" b="1" err="1"/>
              <a:t>Developing</a:t>
            </a:r>
            <a:r>
              <a:rPr lang="nb-NO" b="1"/>
              <a:t> </a:t>
            </a:r>
            <a:r>
              <a:rPr lang="en-US" b="1"/>
              <a:t>Guidance for MSGs on using the EITI to address corruption</a:t>
            </a:r>
          </a:p>
          <a:p>
            <a:r>
              <a:rPr lang="en-US" b="1" i="1"/>
              <a:t>Assessing EITI impact on addressing corruption: </a:t>
            </a:r>
            <a:r>
              <a:rPr lang="en-US" b="1"/>
              <a:t>Assessment framework to measure the impact of EITI in addressing corruption risks</a:t>
            </a:r>
          </a:p>
          <a:p>
            <a:r>
              <a:rPr lang="en-US" b="1"/>
              <a:t>Consultations with MSGs to define role in national anti-corruption efforts</a:t>
            </a:r>
          </a:p>
          <a:p>
            <a:r>
              <a:rPr lang="en-US" b="1"/>
              <a:t>Capacity building activities </a:t>
            </a:r>
          </a:p>
          <a:p>
            <a:r>
              <a:rPr lang="en-US" b="1" i="1"/>
              <a:t>Identifying conflict of interest with beneficial ownership</a:t>
            </a:r>
            <a:r>
              <a:rPr lang="nb-NO" i="1"/>
              <a:t>: </a:t>
            </a:r>
            <a:r>
              <a:rPr lang="en-US" b="1"/>
              <a:t>‘Red flags’ cross-checking tool</a:t>
            </a:r>
          </a:p>
          <a:p>
            <a:r>
              <a:rPr lang="en-US" b="1"/>
              <a:t>Engagement with companies and partners </a:t>
            </a:r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20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5F39A-0CC1-4DE4-903C-4DCA4FCC4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err="1"/>
              <a:t>Recommendations</a:t>
            </a:r>
            <a:r>
              <a:rPr lang="nb-NO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D9F3E-3FC4-4DA1-8D40-4F176F712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/>
          </a:p>
          <a:p>
            <a:r>
              <a:rPr lang="nb-NO" sz="2800" b="1" err="1"/>
              <a:t>Reflect</a:t>
            </a:r>
            <a:r>
              <a:rPr lang="nb-NO" sz="2800" b="1"/>
              <a:t> anti-</a:t>
            </a:r>
            <a:r>
              <a:rPr lang="nb-NO" sz="2800" b="1" err="1"/>
              <a:t>corruption</a:t>
            </a:r>
            <a:r>
              <a:rPr lang="nb-NO" sz="2800" b="1"/>
              <a:t> in country </a:t>
            </a:r>
            <a:r>
              <a:rPr lang="nb-NO" sz="2800" b="1" err="1"/>
              <a:t>objectives</a:t>
            </a:r>
            <a:r>
              <a:rPr lang="nb-NO" sz="2800" b="1"/>
              <a:t> and </a:t>
            </a:r>
            <a:r>
              <a:rPr lang="nb-NO" sz="2800" b="1" err="1"/>
              <a:t>work</a:t>
            </a:r>
            <a:r>
              <a:rPr lang="nb-NO" sz="2800" b="1"/>
              <a:t> plan</a:t>
            </a:r>
          </a:p>
          <a:p>
            <a:r>
              <a:rPr lang="nb-NO" sz="2800" b="1" err="1"/>
              <a:t>Define</a:t>
            </a:r>
            <a:r>
              <a:rPr lang="nb-NO" sz="2800" b="1"/>
              <a:t> and </a:t>
            </a:r>
            <a:r>
              <a:rPr lang="nb-NO" sz="2800" b="1" err="1"/>
              <a:t>articulate</a:t>
            </a:r>
            <a:r>
              <a:rPr lang="nb-NO" sz="2800" b="1"/>
              <a:t> </a:t>
            </a:r>
            <a:r>
              <a:rPr lang="nb-NO" sz="2800" b="1" err="1"/>
              <a:t>MSGs</a:t>
            </a:r>
            <a:r>
              <a:rPr lang="nb-NO" sz="2800" b="1"/>
              <a:t> </a:t>
            </a:r>
            <a:r>
              <a:rPr lang="nb-NO" sz="2800" b="1" err="1"/>
              <a:t>role</a:t>
            </a:r>
            <a:endParaRPr lang="nb-NO" sz="2800" b="1"/>
          </a:p>
          <a:p>
            <a:r>
              <a:rPr lang="nb-NO" sz="2800" b="1" err="1"/>
              <a:t>Identify</a:t>
            </a:r>
            <a:r>
              <a:rPr lang="nb-NO" sz="2800" b="1"/>
              <a:t> links </a:t>
            </a:r>
            <a:r>
              <a:rPr lang="nb-NO" sz="2800" b="1" err="1"/>
              <a:t>with</a:t>
            </a:r>
            <a:r>
              <a:rPr lang="nb-NO" sz="2800" b="1"/>
              <a:t> </a:t>
            </a:r>
            <a:r>
              <a:rPr lang="nb-NO" sz="2800" b="1" err="1"/>
              <a:t>ongoing</a:t>
            </a:r>
            <a:r>
              <a:rPr lang="nb-NO" sz="2800" b="1"/>
              <a:t> MSG plans (e.g. </a:t>
            </a:r>
            <a:r>
              <a:rPr lang="nb-NO" sz="2800" b="1" err="1"/>
              <a:t>beneficial</a:t>
            </a:r>
            <a:r>
              <a:rPr lang="nb-NO" sz="2800" b="1"/>
              <a:t> </a:t>
            </a:r>
            <a:r>
              <a:rPr lang="nb-NO" sz="2800" b="1" err="1"/>
              <a:t>ownerhsip</a:t>
            </a:r>
            <a:r>
              <a:rPr lang="nb-NO" sz="2800" b="1"/>
              <a:t>, </a:t>
            </a:r>
            <a:r>
              <a:rPr lang="nb-NO" sz="2800" b="1" err="1"/>
              <a:t>contract</a:t>
            </a:r>
            <a:r>
              <a:rPr lang="nb-NO" sz="2800" b="1"/>
              <a:t> </a:t>
            </a:r>
            <a:r>
              <a:rPr lang="nb-NO" sz="2800" b="1" err="1"/>
              <a:t>transparency</a:t>
            </a:r>
            <a:r>
              <a:rPr lang="nb-NO" sz="2800" b="1"/>
              <a:t>, </a:t>
            </a:r>
            <a:r>
              <a:rPr lang="nb-NO" sz="2800" b="1" err="1"/>
              <a:t>etc</a:t>
            </a:r>
            <a:r>
              <a:rPr lang="nb-NO" sz="2800" b="1"/>
              <a:t>) </a:t>
            </a:r>
          </a:p>
          <a:p>
            <a:r>
              <a:rPr lang="nb-NO" sz="2800" b="1" err="1"/>
              <a:t>Engage</a:t>
            </a:r>
            <a:r>
              <a:rPr lang="nb-NO" sz="2800" b="1"/>
              <a:t> relevant stakeholders</a:t>
            </a:r>
          </a:p>
          <a:p>
            <a:r>
              <a:rPr lang="nb-NO" sz="2800" b="1" err="1"/>
              <a:t>Inform</a:t>
            </a:r>
            <a:r>
              <a:rPr lang="nb-NO" sz="2800" b="1"/>
              <a:t> </a:t>
            </a:r>
            <a:r>
              <a:rPr lang="nb-NO" sz="2800" b="1" err="1"/>
              <a:t>us</a:t>
            </a:r>
            <a:r>
              <a:rPr lang="nb-NO" sz="2800" b="1"/>
              <a:t> </a:t>
            </a:r>
            <a:r>
              <a:rPr lang="nb-NO" sz="2800" b="1" err="1"/>
              <a:t>of</a:t>
            </a:r>
            <a:r>
              <a:rPr lang="nb-NO" sz="2800" b="1"/>
              <a:t> support </a:t>
            </a:r>
            <a:r>
              <a:rPr lang="nb-NO" sz="2800" b="1" err="1"/>
              <a:t>needs</a:t>
            </a:r>
            <a:endParaRPr lang="nb-NO" sz="2800" b="1"/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455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20AF6-E6A1-4B86-AD80-3927E5F6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04DDA-C4C3-40A7-BE92-705B4D219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58B0C-9B52-48E1-BFA2-6AC4B81FD6B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953159"/>
      </p:ext>
    </p:extLst>
  </p:cSld>
  <p:clrMapOvr>
    <a:masterClrMapping/>
  </p:clrMapOvr>
</p:sld>
</file>

<file path=ppt/theme/theme1.xml><?xml version="1.0" encoding="utf-8"?>
<a:theme xmlns:a="http://schemas.openxmlformats.org/drawingml/2006/main" name="EITItheme1">
  <a:themeElements>
    <a:clrScheme name="Custom 1">
      <a:dk1>
        <a:srgbClr val="000100"/>
      </a:dk1>
      <a:lt1>
        <a:srgbClr val="165B89"/>
      </a:lt1>
      <a:dk2>
        <a:srgbClr val="122954"/>
      </a:dk2>
      <a:lt2>
        <a:srgbClr val="15C2EE"/>
      </a:lt2>
      <a:accent1>
        <a:srgbClr val="1CC0EE"/>
      </a:accent1>
      <a:accent2>
        <a:srgbClr val="6C5239"/>
      </a:accent2>
      <a:accent3>
        <a:srgbClr val="2C8536"/>
      </a:accent3>
      <a:accent4>
        <a:srgbClr val="F5A60A"/>
      </a:accent4>
      <a:accent5>
        <a:srgbClr val="D24329"/>
      </a:accent5>
      <a:accent6>
        <a:srgbClr val="78325C"/>
      </a:accent6>
      <a:hlink>
        <a:srgbClr val="1AC2ED"/>
      </a:hlink>
      <a:folHlink>
        <a:srgbClr val="12295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822F89D2-8C55-8B4B-88BB-245ADC139331}" vid="{7C9ED5B2-BBF2-DF45-8D59-C876243C56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15317F7111E741A68076FCECAE70DE" ma:contentTypeVersion="9" ma:contentTypeDescription="Create a new document." ma:contentTypeScope="" ma:versionID="84fc8571f822977d6d1afdb6a227b9a5">
  <xsd:schema xmlns:xsd="http://www.w3.org/2001/XMLSchema" xmlns:xs="http://www.w3.org/2001/XMLSchema" xmlns:p="http://schemas.microsoft.com/office/2006/metadata/properties" xmlns:ns2="022d5921-7ea6-4407-bcd7-f36ec4d27c62" targetNamespace="http://schemas.microsoft.com/office/2006/metadata/properties" ma:root="true" ma:fieldsID="026ff5c9fcd5421d4d622b2cd23a034d" ns2:_="">
    <xsd:import namespace="022d5921-7ea6-4407-bcd7-f36ec4d27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d5921-7ea6-4407-bcd7-f36ec4d27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C32288-7718-4EC3-83A5-09857D0BFB2F}">
  <ds:schemaRefs>
    <ds:schemaRef ds:uri="022d5921-7ea6-4407-bcd7-f36ec4d27c6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745A70C-BEFB-4EDC-8010-8F108CC1EE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D175B1-6354-4F73-9DB3-09A21DB41E7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022d5921-7ea6-4407-bcd7-f36ec4d27c62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EITItheme1</Template>
  <TotalTime>0</TotalTime>
  <Words>119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Franklin Gothic Book</vt:lpstr>
      <vt:lpstr>Franklin Gothic Demi</vt:lpstr>
      <vt:lpstr>EITItheme1</vt:lpstr>
      <vt:lpstr>PowerPoint Presentation</vt:lpstr>
      <vt:lpstr>What’s next?  </vt:lpstr>
      <vt:lpstr>Recommendations: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Leila Pilliard</dc:creator>
  <cp:lastModifiedBy>Leah Krogsund</cp:lastModifiedBy>
  <cp:revision>1</cp:revision>
  <dcterms:created xsi:type="dcterms:W3CDTF">2020-01-10T14:54:35Z</dcterms:created>
  <dcterms:modified xsi:type="dcterms:W3CDTF">2020-10-29T12:32:46Z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0x010100EF15317F7111E741A68076FCECAE70DE</vt:lpwstr>
  </property>
</Properties>
</file>